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09E73-1959-418D-B019-E40F278F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4CF5A9-7367-44DC-970C-8CCBAD4A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AB84-88AD-4CE9-BB9E-CE91B121DE9A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E74F6-FCDC-4AA2-943D-2D45AEB5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68040E-984A-4C76-92A3-2FB75C65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1B842-8F58-4599-8D3D-3553DBD33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4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9568EB-0E91-4DBF-A1EC-CB67FF9F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015A2B-D0E1-489A-A12B-C68194E7D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EF4E7-782D-4294-A4AD-C6465DA97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CAB84-88AD-4CE9-BB9E-CE91B121DE9A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3EAF3-45DB-4AA1-89FC-3B1A85BC1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6CB23B-7BC5-4A02-9BC3-70770F699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1B842-8F58-4599-8D3D-3553DBD33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1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1A835D-A46F-4037-A1A0-E7DEE091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/**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 * @author  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张立江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*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@param email zhanglijiang@aliyun.com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 */</a:t>
            </a:r>
            <a:br>
              <a:rPr lang="en-US" altLang="zh-CN" sz="2400">
                <a:solidFill>
                  <a:schemeClr val="bg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</a:b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华文中宋" pitchFamily="2" charset="-122"/>
                <a:ea typeface="华文中宋" pitchFamily="2" charset="-122"/>
              </a:rPr>
              <a:t>public class 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第</a:t>
            </a:r>
            <a: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0x03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讲 网络攻击</a:t>
            </a:r>
            <a: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(II)—</a:t>
            </a:r>
            <a:b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</a:br>
            <a:r>
              <a:rPr lang="en-US" altLang="zh-CN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                     </a:t>
            </a:r>
            <a:r>
              <a:rPr lang="zh-CN" altLang="en-US" sz="28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网络扫描与查点技术</a:t>
            </a:r>
            <a:br>
              <a:rPr lang="en-US" altLang="zh-CN" sz="32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</a:b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华文中宋" pitchFamily="2" charset="-122"/>
                <a:ea typeface="华文中宋" pitchFamily="2" charset="-122"/>
              </a:rPr>
              <a:t>extends </a:t>
            </a:r>
            <a:r>
              <a:rPr lang="en-US" altLang="zh-CN" sz="3600">
                <a:solidFill>
                  <a:srgbClr val="7030A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3600">
                <a:latin typeface="隶书" pitchFamily="49" charset="-122"/>
                <a:ea typeface="隶书" pitchFamily="49" charset="-122"/>
              </a:rPr>
              <a:t>网 络 安 全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华文中宋" pitchFamily="2" charset="-122"/>
                <a:ea typeface="华文中宋" pitchFamily="2" charset="-122"/>
              </a:rPr>
              <a:t>{ }</a:t>
            </a:r>
            <a:endParaRPr lang="en-US" altLang="zh-CN" sz="2400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CE099C-9A57-4BDB-BE44-B85ADF05C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468333-FF10-4A5E-B8E7-ACE6CB2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1FC80B-5424-48F9-B218-5797AF955A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6CFB21-37E4-4CB3-A795-DDD15C71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915ADD-8134-4C91-81B0-2EB1DA7CE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5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10AF7B-24CC-4946-9976-EE161243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7582D-C171-47D3-98EA-2DDFF5D3A8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4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9A6D20-B77F-44DE-B940-22D7CD54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808628-170F-49D2-9E61-D3FB8890E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73C9A1-3E7B-4A6C-8D70-24ED2654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324F1B-2934-42A9-AC5A-A625345884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2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B4F62F-D642-41FC-8889-9D8FBDD4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ADA245-FF21-40B7-B8BD-EADD495B8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0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BDFB4A-28C5-4565-9F6A-600D53DD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扫描工具</a:t>
            </a:r>
            <a:r>
              <a:rPr lang="en-US" altLang="zh-CN" sz="2800"/>
              <a:t>-NMAP</a:t>
            </a:r>
            <a:r>
              <a:rPr lang="zh-CN" altLang="en-US" sz="2800"/>
              <a:t>（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Network Mapper </a:t>
            </a:r>
            <a:r>
              <a:rPr lang="zh-CN" altLang="en-US" sz="2800"/>
              <a:t>）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82D148-DD30-4910-A2D1-692B469D90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6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61117E-108A-4368-BBC7-57EE0596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1874F4-6703-4628-A0AA-42733CF57A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952F9D-B268-43BC-8E47-0410F696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CAB6D9-8CDF-452C-8852-41ADAFF279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2EF225-1F63-47EE-9FBB-9AFF4685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808662-EE12-4616-B0A5-8A8063FD1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FAD00D-5184-4CA4-84F5-F2552A28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endParaRPr lang="en-US" altLang="zh-CN" dirty="0">
              <a:solidFill>
                <a:schemeClr val="accent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5DC2C0-9E2D-45CE-886C-1A85C5324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97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D70C70-A3F2-4243-BED1-953AE5D5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b="0" dirty="0">
              <a:solidFill>
                <a:schemeClr val="tx1">
                  <a:lumMod val="10000"/>
                  <a:lumOff val="90000"/>
                </a:schemeClr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606FB-3F31-4E31-8620-B6646A9E3C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7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9D9DC5-769F-4953-AB63-243C5304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b="0" dirty="0">
              <a:solidFill>
                <a:schemeClr val="tx1">
                  <a:lumMod val="10000"/>
                  <a:lumOff val="90000"/>
                </a:schemeClr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4EBF3F-75C7-4F11-AF5D-D9573F7767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4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016312-6C94-4A90-A633-19A27BF4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228246-F895-452D-8E11-69B1FA607D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99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44F447-D5E3-4354-BAE4-D3F4E4FC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29A058-98C5-4F1C-99D3-97BBC55BC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8BE301-CAF1-46C6-B0D6-1976D0D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5AC832-6B0F-4B90-8536-3600F56F08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28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5FC4B1-B2E1-4CFA-AA8C-F30BED91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4AAD49-DD28-4BC4-89C5-342624F9F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05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12F96F-CA67-49E5-AF05-3BE6C748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AB0FA1-2998-4A40-8384-FD3476A506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16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7817C5-6BF2-4BB4-A9DA-15C5BF02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646616-32B4-4B0D-A442-EEAC71ADAB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9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EF1349-1963-42E7-A86F-580C7524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55DFA2-02FB-4948-A1A4-87C82E4391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C25F82-F4F6-49B7-9CCB-985DD494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2C4293-BA9C-419F-8890-317CEC0275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3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340A8F-EF67-4C7B-B4E1-3A796D27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b="0" dirty="0">
              <a:solidFill>
                <a:schemeClr val="tx1">
                  <a:lumMod val="10000"/>
                  <a:lumOff val="90000"/>
                </a:schemeClr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1B2D81-17A7-4ABE-8DED-718D0E35A5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96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E5E55F-B8A4-4B78-A69E-C94C6C0F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5F6C7-4DEC-4FFD-AE65-CD35E04719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38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8C32EB-9AF6-4334-9544-89A8091F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——Web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页面盗窃</a:t>
            </a:r>
            <a:endParaRPr lang="zh-CN" altLang="en-US" dirty="0">
              <a:solidFill>
                <a:srgbClr val="692AA2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ADC5D2-AC01-4754-AD17-BCB303BC40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50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7ED14D-51F7-4F32-8F58-20B2E2EE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Web</a:t>
            </a:r>
            <a:r>
              <a:rPr lang="zh-CN" altLang="en-US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攻击</a:t>
            </a:r>
            <a:r>
              <a:rPr lang="en-US" altLang="zh-CN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——Web</a:t>
            </a:r>
            <a:r>
              <a:rPr lang="zh-CN" altLang="en-US">
                <a:solidFill>
                  <a:srgbClr val="692AA2"/>
                </a:solidFill>
                <a:latin typeface="华文隶书" pitchFamily="2" charset="-122"/>
                <a:ea typeface="华文隶书" pitchFamily="2" charset="-122"/>
              </a:rPr>
              <a:t>页面盗窃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E0486-F2DE-4D8D-B999-F0AC812E1A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4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E37BE3-DF7C-4FB7-96FF-15E1231D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B030EB-0634-47A5-B38B-27CC4BFA06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582BF4-730B-4548-BFFC-C979C21D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56BA8F-BBAD-4E0C-B853-47E47EC0A5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1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7B8A1D-F2B6-4501-8990-3177B0D4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EB65BC-666F-46E1-B910-15B2A72788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41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3552AB-9235-4062-B15C-573D4AD8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F110EC-F1C1-4021-A661-7E6C05E4C6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7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C54A19-2E9A-4171-9354-0C1ADE1B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5AC2A7-BA22-4BA6-8078-0192D32866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48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706768-22AD-4FBE-9F53-96B9A856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F52B55-FDD8-4FC2-8DCC-D62A52D42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12A3E6-0988-43D3-86EF-AC7A4BD8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0C533B-7726-4BF3-AFEC-926FED58D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3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DD1EC7-D3D8-43CE-8D61-31C600BA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C4429-E036-4EF9-AD75-0277084182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45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404A77-FFD3-438C-9FE6-CC96E195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689851-29BD-4CC3-BF2B-FED0412B9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1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BD59D9-7C06-4609-825A-00DF4613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查点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54BE49-82AE-4C0B-88AE-C4CE7E47BE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5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24DEAD-2452-4420-97A9-8A4602DF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solidFill>
                  <a:srgbClr val="FF0000"/>
                </a:solidFill>
                <a:latin typeface="Comic Sans MS" pitchFamily="66" charset="0"/>
              </a:rPr>
              <a:t>openvas</a:t>
            </a:r>
            <a:endParaRPr lang="zh-CN" altLang="en-US" sz="36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CE2749-3803-40AD-A948-F63532CCF8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49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987AC4-0EAB-4731-BA75-1AEC6E1E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3441C2-27FF-436F-A0D7-EC043B49A1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63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7321E7-2E1A-4D88-A3FB-9FC73278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NeXpose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5A500-E1EF-4F8B-98C8-8B54CE26F3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B77F50-9244-4D90-B668-7FDC4161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常用扫描工具比较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578B4-6ECB-45FB-A88C-B9C84B9CA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94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E58664-A6C7-4558-BD39-45FC3256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小结：一个典型的扫描案例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CBC33C-A4D3-4451-8EC6-5890591A9E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13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615CDD-3C6B-465F-888C-EA21C9DB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扫描的防御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C94B92-F099-47CA-AE9D-BB3E9BB1C6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4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5F4DDB-49E3-488D-B115-508F046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扫描的防御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223A18-78C3-40F2-8C22-6EB1D7B517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1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51702D-0FBF-4F80-9E68-38CA9269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扫描的防御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27AA3F-AD7D-446D-ABD5-0C9A98BBCE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5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E6D031-8D06-4870-92BB-F8BC1D16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4AB110-9268-4634-8FE6-B13CEA1D46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6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A62FA8-762F-401D-8C30-713CEEC1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扫描的防御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19C409-2274-4578-BF43-0FCE7F17E0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21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662D12-A54B-4160-B95E-0EC1091B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扫描的防御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533665-272D-4F05-8CB3-26ECF6834D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09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EFB6CB-E1E2-4D52-BADA-D4E612DA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EAC51F-3E24-4E41-8C47-DFE829F7F5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2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06D96B-4B29-4059-963A-75A6CCA31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C365A3-4339-4A7A-9391-31B108DB1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4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F53474-40C3-44D7-B893-EFE94BC5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238787-062F-40B9-8896-6AB1204441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6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BEA7CF-7B92-4F5F-92B0-12C3F755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1F693F-7C29-4D8E-B2A7-27BA7E33B2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8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06D392-4446-4A52-8100-C52DF8A58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>
                    <a:lumMod val="10000"/>
                    <a:lumOff val="90000"/>
                  </a:schemeClr>
                </a:solidFill>
                <a:latin typeface="华文隶书" pitchFamily="2" charset="-122"/>
                <a:ea typeface="华文隶书" pitchFamily="2" charset="-122"/>
              </a:rPr>
              <a:t>扫描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593C9-DBAB-4DF5-B42C-A507D3CA5C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全屏显示(4:3)</PresentationFormat>
  <Paragraphs>48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等线</vt:lpstr>
      <vt:lpstr>等线 Light</vt:lpstr>
      <vt:lpstr>华文隶书</vt:lpstr>
      <vt:lpstr>华文中宋</vt:lpstr>
      <vt:lpstr>隶书</vt:lpstr>
      <vt:lpstr>Arial</vt:lpstr>
      <vt:lpstr>Comic Sans MS</vt:lpstr>
      <vt:lpstr>Times New Roman</vt:lpstr>
      <vt:lpstr>Office 主题​​</vt:lpstr>
      <vt:lpstr>/**  * @author  张立江  * @param email zhanglijiang@aliyun.com  */ public class 第0x03讲 网络攻击(II)—                      网络扫描与查点技术 extends  网 络 安 全{ }</vt:lpstr>
      <vt:lpstr>Contents</vt:lpstr>
      <vt:lpstr>扫描</vt:lpstr>
      <vt:lpstr>扫描</vt:lpstr>
      <vt:lpstr>扫描</vt:lpstr>
      <vt:lpstr>扫描</vt:lpstr>
      <vt:lpstr>扫描</vt:lpstr>
      <vt:lpstr>扫描</vt:lpstr>
      <vt:lpstr>扫描</vt:lpstr>
      <vt:lpstr>扫描</vt:lpstr>
      <vt:lpstr>扫描</vt:lpstr>
      <vt:lpstr>扫描</vt:lpstr>
      <vt:lpstr>扫描</vt:lpstr>
      <vt:lpstr>扫描</vt:lpstr>
      <vt:lpstr>扫描</vt:lpstr>
      <vt:lpstr>扫描工具-NMAP（ Network Mapper ）</vt:lpstr>
      <vt:lpstr>扫描</vt:lpstr>
      <vt:lpstr>扫描</vt:lpstr>
      <vt:lpstr>扫描</vt:lpstr>
      <vt:lpstr>扫描</vt:lpstr>
      <vt:lpstr>扫描</vt:lpstr>
      <vt:lpstr>扫描</vt:lpstr>
      <vt:lpstr>扫描</vt:lpstr>
      <vt:lpstr>扫描</vt:lpstr>
      <vt:lpstr>PowerPoint 演示文稿</vt:lpstr>
      <vt:lpstr>查点</vt:lpstr>
      <vt:lpstr>PowerPoint 演示文稿</vt:lpstr>
      <vt:lpstr>查点</vt:lpstr>
      <vt:lpstr>查点</vt:lpstr>
      <vt:lpstr>PowerPoint 演示文稿</vt:lpstr>
      <vt:lpstr>Web攻击——Web页面盗窃</vt:lpstr>
      <vt:lpstr>Web攻击——Web页面盗窃</vt:lpstr>
      <vt:lpstr>查点</vt:lpstr>
      <vt:lpstr>查点</vt:lpstr>
      <vt:lpstr>查点</vt:lpstr>
      <vt:lpstr>查点</vt:lpstr>
      <vt:lpstr>查点</vt:lpstr>
      <vt:lpstr>查点</vt:lpstr>
      <vt:lpstr>查点</vt:lpstr>
      <vt:lpstr>查点</vt:lpstr>
      <vt:lpstr>查点</vt:lpstr>
      <vt:lpstr>openvas</vt:lpstr>
      <vt:lpstr>PowerPoint 演示文稿</vt:lpstr>
      <vt:lpstr>NeXpose</vt:lpstr>
      <vt:lpstr>常用扫描工具比较</vt:lpstr>
      <vt:lpstr>小结：一个典型的扫描案例</vt:lpstr>
      <vt:lpstr>扫描的防御</vt:lpstr>
      <vt:lpstr>扫描的防御</vt:lpstr>
      <vt:lpstr>扫描的防御</vt:lpstr>
      <vt:lpstr>扫描的防御</vt:lpstr>
      <vt:lpstr>扫描的防御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/**  * @author  张立江  * @param email zhanglijiang@aliyun.com  */ public class 第0x03讲 网络攻击(II)—                      网络扫描与查点技术 extends  网 络 安 全{ }</dc:title>
  <dc:creator>张 立江</dc:creator>
  <cp:lastModifiedBy>张 立江</cp:lastModifiedBy>
  <cp:revision>1</cp:revision>
  <dcterms:created xsi:type="dcterms:W3CDTF">2019-10-15T06:20:54Z</dcterms:created>
  <dcterms:modified xsi:type="dcterms:W3CDTF">2019-10-15T06:20:54Z</dcterms:modified>
</cp:coreProperties>
</file>